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94" d="100"/>
          <a:sy n="94" d="100"/>
        </p:scale>
        <p:origin x="-46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FC5FD-7FCA-4D10-9035-7B377E189136}" type="datetimeFigureOut">
              <a:rPr lang="ru-RU" smtClean="0"/>
              <a:t>11.12.2015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9598A-CF00-46A5-A839-F5150399CAA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FC5FD-7FCA-4D10-9035-7B377E189136}" type="datetimeFigureOut">
              <a:rPr lang="ru-RU" smtClean="0"/>
              <a:t>11.12.2015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9598A-CF00-46A5-A839-F5150399CAA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FC5FD-7FCA-4D10-9035-7B377E189136}" type="datetimeFigureOut">
              <a:rPr lang="ru-RU" smtClean="0"/>
              <a:t>11.12.2015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9598A-CF00-46A5-A839-F5150399CAA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FC5FD-7FCA-4D10-9035-7B377E189136}" type="datetimeFigureOut">
              <a:rPr lang="ru-RU" smtClean="0"/>
              <a:t>11.12.2015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9598A-CF00-46A5-A839-F5150399CAA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FC5FD-7FCA-4D10-9035-7B377E189136}" type="datetimeFigureOut">
              <a:rPr lang="ru-RU" smtClean="0"/>
              <a:t>11.12.2015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9598A-CF00-46A5-A839-F5150399CAA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FC5FD-7FCA-4D10-9035-7B377E189136}" type="datetimeFigureOut">
              <a:rPr lang="ru-RU" smtClean="0"/>
              <a:t>11.12.2015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9598A-CF00-46A5-A839-F5150399CAA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FC5FD-7FCA-4D10-9035-7B377E189136}" type="datetimeFigureOut">
              <a:rPr lang="ru-RU" smtClean="0"/>
              <a:t>11.12.2015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9598A-CF00-46A5-A839-F5150399CAA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FC5FD-7FCA-4D10-9035-7B377E189136}" type="datetimeFigureOut">
              <a:rPr lang="ru-RU" smtClean="0"/>
              <a:t>11.12.2015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9598A-CF00-46A5-A839-F5150399CAA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FC5FD-7FCA-4D10-9035-7B377E189136}" type="datetimeFigureOut">
              <a:rPr lang="ru-RU" smtClean="0"/>
              <a:t>11.12.2015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9598A-CF00-46A5-A839-F5150399CAA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FC5FD-7FCA-4D10-9035-7B377E189136}" type="datetimeFigureOut">
              <a:rPr lang="ru-RU" smtClean="0"/>
              <a:t>11.12.2015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9598A-CF00-46A5-A839-F5150399CAA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FC5FD-7FCA-4D10-9035-7B377E189136}" type="datetimeFigureOut">
              <a:rPr lang="ru-RU" smtClean="0"/>
              <a:t>11.12.2015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9598A-CF00-46A5-A839-F5150399CAA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8FC5FD-7FCA-4D10-9035-7B377E189136}" type="datetimeFigureOut">
              <a:rPr lang="ru-RU" smtClean="0"/>
              <a:t>11.12.2015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49598A-CF00-46A5-A839-F5150399CAA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571480"/>
            <a:ext cx="7772400" cy="1470025"/>
          </a:xfrm>
        </p:spPr>
        <p:txBody>
          <a:bodyPr/>
          <a:lstStyle/>
          <a:p>
            <a:r>
              <a:rPr lang="ru-RU" dirty="0" smtClean="0"/>
              <a:t>Регистрация в ЕСИА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64" y="0"/>
            <a:ext cx="2828916" cy="868346"/>
          </a:xfrm>
        </p:spPr>
        <p:txBody>
          <a:bodyPr>
            <a:normAutofit/>
          </a:bodyPr>
          <a:lstStyle/>
          <a:p>
            <a:r>
              <a:rPr lang="ru-RU" sz="4000" dirty="0" smtClean="0"/>
              <a:t>Шаг 1.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785794"/>
            <a:ext cx="8258204" cy="2357454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ru-RU" sz="2400" dirty="0" smtClean="0"/>
              <a:t>Заходим на сайт </a:t>
            </a:r>
            <a:r>
              <a:rPr lang="en-US" sz="2400" b="1" dirty="0" smtClean="0"/>
              <a:t>USLUGI.TATARSTAN.RU</a:t>
            </a:r>
            <a:endParaRPr lang="ru-RU" sz="2400" b="1" dirty="0" smtClean="0"/>
          </a:p>
          <a:p>
            <a:pPr marL="514350" indent="-514350">
              <a:buNone/>
            </a:pPr>
            <a:r>
              <a:rPr lang="ru-RU" sz="2400" b="1" dirty="0"/>
              <a:t> </a:t>
            </a:r>
            <a:r>
              <a:rPr lang="ru-RU" sz="2400" b="1" dirty="0" smtClean="0"/>
              <a:t>    </a:t>
            </a:r>
            <a:r>
              <a:rPr lang="ru-RU" sz="1800" dirty="0" smtClean="0"/>
              <a:t>1.1. Если вы там не </a:t>
            </a:r>
            <a:r>
              <a:rPr lang="ru-RU" sz="1800" dirty="0" err="1" smtClean="0"/>
              <a:t>зарегестрированы</a:t>
            </a:r>
            <a:r>
              <a:rPr lang="ru-RU" sz="1800" dirty="0" smtClean="0"/>
              <a:t>, проходим регистрацию. Для этого нажимаем «регистрация», вводим номер телефона, ставим галочку (с правилами согласен), нажимаем «Зарегистрироваться», вводим символы на картинке, нажимаем  «</a:t>
            </a:r>
            <a:r>
              <a:rPr lang="ru-RU" sz="1800" dirty="0" smtClean="0"/>
              <a:t>Зарегистрироваться».</a:t>
            </a:r>
            <a:r>
              <a:rPr lang="ru-RU" sz="1800" dirty="0" smtClean="0"/>
              <a:t>  На </a:t>
            </a:r>
            <a:r>
              <a:rPr lang="ru-RU" sz="1800" dirty="0"/>
              <a:t>Ваш мобильный телефон придет бесплатное SMS–сообщение с паролем для входа</a:t>
            </a:r>
            <a:r>
              <a:rPr lang="ru-RU" sz="1800" dirty="0" smtClean="0"/>
              <a:t>. Нажимаем войти и вводим наши данные.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3286124"/>
            <a:ext cx="4191028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7" name="Прямая со стрелкой 6"/>
          <p:cNvCxnSpPr/>
          <p:nvPr/>
        </p:nvCxnSpPr>
        <p:spPr>
          <a:xfrm>
            <a:off x="1643042" y="3143248"/>
            <a:ext cx="1428760" cy="71438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3286124"/>
            <a:ext cx="4191028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3" name="Прямая со стрелкой 12"/>
          <p:cNvCxnSpPr/>
          <p:nvPr/>
        </p:nvCxnSpPr>
        <p:spPr>
          <a:xfrm>
            <a:off x="6000760" y="3071810"/>
            <a:ext cx="1571636" cy="10001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6000760" y="3071810"/>
            <a:ext cx="1500198" cy="135732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43306" y="142852"/>
            <a:ext cx="1685908" cy="868346"/>
          </a:xfrm>
        </p:spPr>
        <p:txBody>
          <a:bodyPr/>
          <a:lstStyle/>
          <a:p>
            <a:r>
              <a:rPr lang="ru-RU" dirty="0" smtClean="0"/>
              <a:t>Шаг 2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785794"/>
            <a:ext cx="8258204" cy="1543048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smtClean="0"/>
              <a:t>      После входа на сайт </a:t>
            </a:r>
            <a:r>
              <a:rPr lang="en-US" b="1" dirty="0" smtClean="0"/>
              <a:t>USLUGI.TATARSTAN.RU</a:t>
            </a:r>
            <a:r>
              <a:rPr lang="en-US" dirty="0" smtClean="0"/>
              <a:t> </a:t>
            </a:r>
            <a:r>
              <a:rPr lang="ru-RU" dirty="0" smtClean="0"/>
              <a:t>нажимаем на зеленый прямоугольник с Вашим именем или телефоном, затем нажимаем на Настройки и далее выбираем Привязка к ЕСИА, потом Установить привязку к ЕСИА. И переходим на сайт </a:t>
            </a:r>
            <a:r>
              <a:rPr lang="ru-RU" dirty="0" err="1" smtClean="0"/>
              <a:t>Госуслуги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2428868"/>
            <a:ext cx="4571502" cy="23632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6" name="Прямая со стрелкой 5"/>
          <p:cNvCxnSpPr/>
          <p:nvPr/>
        </p:nvCxnSpPr>
        <p:spPr>
          <a:xfrm rot="10800000">
            <a:off x="3714744" y="2786058"/>
            <a:ext cx="1071570" cy="35719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rot="10800000" flipV="1">
            <a:off x="3286116" y="3143248"/>
            <a:ext cx="1500198" cy="1000132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2066" y="2285992"/>
            <a:ext cx="3857620" cy="16412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71670" y="4812748"/>
            <a:ext cx="4357718" cy="2045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2" name="Прямая со стрелкой 11"/>
          <p:cNvCxnSpPr/>
          <p:nvPr/>
        </p:nvCxnSpPr>
        <p:spPr>
          <a:xfrm rot="10800000" flipV="1">
            <a:off x="3929058" y="4429132"/>
            <a:ext cx="2071702" cy="1285884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86182" y="0"/>
            <a:ext cx="1757346" cy="72547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Шаг 3.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642918"/>
            <a:ext cx="8215370" cy="1000132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dirty="0" smtClean="0"/>
              <a:t>Далее нажимаем Зарегистрируйтесь, Вводим ФИО, номер телефона и нажимаем Зарегистрироваться. На телефон придет код подтверждения, вводим его , нажимаем Продолжить. Вводим 2 раза пароль, нажимаем Готово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500174"/>
            <a:ext cx="2323990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86050" y="1500174"/>
            <a:ext cx="1928826" cy="2489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86314" y="1500174"/>
            <a:ext cx="2197109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019923" y="1500174"/>
            <a:ext cx="2124077" cy="251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86182" y="0"/>
            <a:ext cx="1185842" cy="868346"/>
          </a:xfrm>
        </p:spPr>
        <p:txBody>
          <a:bodyPr>
            <a:noAutofit/>
          </a:bodyPr>
          <a:lstStyle/>
          <a:p>
            <a:r>
              <a:rPr lang="ru-RU" sz="3200" dirty="0" smtClean="0"/>
              <a:t>Шаг 4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642919"/>
            <a:ext cx="8715436" cy="107157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dirty="0" smtClean="0"/>
              <a:t>    Заполняем личные данные используя паспорт и СНИЛС, нажимаем Продолжить.</a:t>
            </a:r>
            <a:endParaRPr lang="ru-RU" sz="28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1714488"/>
            <a:ext cx="5437199" cy="49459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868" y="0"/>
            <a:ext cx="1543032" cy="58259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Шаг 5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571481"/>
            <a:ext cx="8215370" cy="1071570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dirty="0" smtClean="0"/>
              <a:t>    После успешной проверки данных нажимаем Перейти к подтверждению личности.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785926"/>
            <a:ext cx="6665913" cy="408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6" name="Прямая со стрелкой 5"/>
          <p:cNvCxnSpPr/>
          <p:nvPr/>
        </p:nvCxnSpPr>
        <p:spPr>
          <a:xfrm rot="5400000">
            <a:off x="6786578" y="3286124"/>
            <a:ext cx="2071702" cy="135732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</TotalTime>
  <Words>173</Words>
  <Application>Microsoft Office PowerPoint</Application>
  <PresentationFormat>Экран (4:3)</PresentationFormat>
  <Paragraphs>12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Регистрация в ЕСИА</vt:lpstr>
      <vt:lpstr>Шаг 1.</vt:lpstr>
      <vt:lpstr>Шаг 2</vt:lpstr>
      <vt:lpstr>Шаг 3.</vt:lpstr>
      <vt:lpstr>Шаг 4</vt:lpstr>
      <vt:lpstr>Шаг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Регистрация в ЕСИА</dc:title>
  <dc:creator>й</dc:creator>
  <cp:lastModifiedBy>й</cp:lastModifiedBy>
  <cp:revision>9</cp:revision>
  <dcterms:created xsi:type="dcterms:W3CDTF">2015-12-11T06:15:10Z</dcterms:created>
  <dcterms:modified xsi:type="dcterms:W3CDTF">2015-12-11T07:36:12Z</dcterms:modified>
</cp:coreProperties>
</file>